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42581</c:v>
                </c:pt>
                <c:pt idx="1">
                  <c:v>41570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45222</c:v>
                </c:pt>
                <c:pt idx="1">
                  <c:v>55147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614144"/>
        <c:axId val="340624128"/>
      </c:barChart>
      <c:catAx>
        <c:axId val="340614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40624128"/>
        <c:crosses val="autoZero"/>
        <c:auto val="1"/>
        <c:lblAlgn val="ctr"/>
        <c:lblOffset val="100"/>
        <c:noMultiLvlLbl val="0"/>
      </c:catAx>
      <c:valAx>
        <c:axId val="3406241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406141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551.51</c:v>
                </c:pt>
                <c:pt idx="1">
                  <c:v>845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10853.08</c:v>
                </c:pt>
                <c:pt idx="1">
                  <c:v>7595.88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3247.8</c:v>
                </c:pt>
                <c:pt idx="1">
                  <c:v>2804.7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27928.35</c:v>
                </c:pt>
                <c:pt idx="1">
                  <c:v>30324.06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47110400"/>
        <c:axId val="347120384"/>
      </c:barChart>
      <c:catAx>
        <c:axId val="34711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7120384"/>
        <c:crosses val="autoZero"/>
        <c:auto val="1"/>
        <c:lblAlgn val="ctr"/>
        <c:lblOffset val="100"/>
        <c:tickLblSkip val="1"/>
        <c:noMultiLvlLbl val="0"/>
      </c:catAx>
      <c:valAx>
        <c:axId val="3471203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47110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38007119579306003"/>
          <c:w val="0.67331667944316553"/>
          <c:h val="0.54004763359626717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42580.74</c:v>
                </c:pt>
                <c:pt idx="1">
                  <c:v>41569.64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7027712"/>
        <c:axId val="347054080"/>
      </c:lineChart>
      <c:catAx>
        <c:axId val="347027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7054080"/>
        <c:crosses val="autoZero"/>
        <c:auto val="1"/>
        <c:lblAlgn val="ctr"/>
        <c:lblOffset val="100"/>
        <c:noMultiLvlLbl val="0"/>
      </c:catAx>
      <c:valAx>
        <c:axId val="34705408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4702771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1.4205168821324493E-2"/>
                  <c:y val="4.2633696607956512E-4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0.1334594272098012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0.28799999999999998</c:v>
                </c:pt>
                <c:pt idx="1">
                  <c:v>0.09</c:v>
                </c:pt>
                <c:pt idx="2">
                  <c:v>0.442</c:v>
                </c:pt>
                <c:pt idx="3">
                  <c:v>0.14699999999999999</c:v>
                </c:pt>
                <c:pt idx="4">
                  <c:v>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0.28184</cdr:x>
      <cdr:y>0.38495</cdr:y>
    </cdr:from>
    <cdr:to>
      <cdr:x>0.69249</cdr:x>
      <cdr:y>0.81432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372279" y="1872208"/>
          <a:ext cx="3456384" cy="20882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60"/>
          <a:ext cx="3600400" cy="241557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0.45295</cdr:x>
      <cdr:y>0.72289</cdr:y>
    </cdr:from>
    <cdr:to>
      <cdr:x>0.55354</cdr:x>
      <cdr:y>0.80516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2439" y="3515789"/>
          <a:ext cx="84670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-2,4%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0.33333</cdr:y>
    </cdr:from>
    <cdr:to>
      <cdr:x>0.47379</cdr:x>
      <cdr:y>0.54167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328" y="576064"/>
          <a:ext cx="151213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- 2,4 </a:t>
          </a:r>
          <a:r>
            <a: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Усть-Качкинского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4286027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38 775,87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41 569,64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-2 793,77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107,2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56 581,69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55 146,71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1 704,98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-18 075,82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13 577,07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Усть-Качкинского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3525308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Усть-Качкинского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3717032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+21,9%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47905376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530413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76" y="4725144"/>
            <a:ext cx="758133" cy="3268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212976"/>
            <a:ext cx="827963" cy="64807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65,6 %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6021288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2,0 %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64088" y="5589240"/>
            <a:ext cx="720735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18,3 %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2" y="5051992"/>
            <a:ext cx="683946" cy="3212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6,7 %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429000"/>
            <a:ext cx="683947" cy="7200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72,9 %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1"/>
            <a:ext cx="68394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smtClean="0">
                <a:solidFill>
                  <a:prstClr val="black"/>
                </a:solidFill>
              </a:rPr>
              <a:t>1,3</a:t>
            </a:r>
            <a:r>
              <a:rPr lang="ru-RU" sz="1600" b="1" smtClean="0">
                <a:solidFill>
                  <a:prstClr val="black"/>
                </a:solidFill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</a:rPr>
              <a:t>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Усть-Качкинского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79" y="5445223"/>
            <a:ext cx="758133" cy="51473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25,5 %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Усть-Качкинского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25995847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Усть-Качкинского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77146224"/>
              </p:ext>
            </p:extLst>
          </p:nvPr>
        </p:nvGraphicFramePr>
        <p:xfrm>
          <a:off x="251520" y="1556793"/>
          <a:ext cx="8712967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1535"/>
                <a:gridCol w="1595333"/>
                <a:gridCol w="1595333"/>
                <a:gridCol w="1030829"/>
                <a:gridCol w="809937"/>
              </a:tblGrid>
              <a:tr h="4382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16 449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15 874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4 949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25 452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24 398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8 084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56 852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55 147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59486502"/>
              </p:ext>
            </p:extLst>
          </p:nvPr>
        </p:nvGraphicFramePr>
        <p:xfrm>
          <a:off x="107504" y="1052736"/>
          <a:ext cx="8928991" cy="556003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7 118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7 092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19 189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18 542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33,6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647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2 050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1 232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12 937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12 937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23,5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8 910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8 853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6 447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6 290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56 852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55 147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1 705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97,0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623402"/>
              </p:ext>
            </p:extLst>
          </p:nvPr>
        </p:nvGraphicFramePr>
        <p:xfrm>
          <a:off x="107504" y="1196751"/>
          <a:ext cx="8784208" cy="550259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0123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3513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650,1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650,1</a:t>
                      </a: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1435" marR="91435" marT="45713" marB="45713" anchor="ctr" horzOverflow="overflow"/>
                </a:tc>
              </a:tr>
              <a:tr h="525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8 083,2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8 083,2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4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7 764,6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6 928,1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4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10 967,2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10 804,7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9 466,3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9 000,3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4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771,6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698,6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43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Переселение граждан из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10 354,4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10 354,4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1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473,7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473,7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8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48 531,1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46 993,1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96,8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076283"/>
              </p:ext>
            </p:extLst>
          </p:nvPr>
        </p:nvGraphicFramePr>
        <p:xfrm>
          <a:off x="323528" y="1758462"/>
          <a:ext cx="8352928" cy="4262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/>
                <a:gridCol w="1368152"/>
                <a:gridCol w="1216871"/>
                <a:gridCol w="1088558"/>
                <a:gridCol w="934931"/>
              </a:tblGrid>
              <a:tr h="16349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337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1960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Усть-Качкинского сельского поселения от 15.12.2021 № 204 "О бюджете Усть-Качкинского сельского поселения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3379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10457</TotalTime>
  <Words>553</Words>
  <Application>Microsoft Office PowerPoint</Application>
  <PresentationFormat>Экран (4:3)</PresentationFormat>
  <Paragraphs>242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Усть-Качкинского сельского поселения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602</cp:revision>
  <cp:lastPrinted>2023-03-20T04:51:27Z</cp:lastPrinted>
  <dcterms:created xsi:type="dcterms:W3CDTF">2018-04-12T10:07:47Z</dcterms:created>
  <dcterms:modified xsi:type="dcterms:W3CDTF">2023-04-28T04:53:45Z</dcterms:modified>
</cp:coreProperties>
</file>